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9" r:id="rId4"/>
    <p:sldId id="260" r:id="rId5"/>
    <p:sldId id="261" r:id="rId6"/>
    <p:sldId id="264" r:id="rId7"/>
    <p:sldId id="265" r:id="rId8"/>
    <p:sldId id="263" r:id="rId9"/>
    <p:sldId id="266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8A999F-571D-407F-8339-C26B74D3E61B}" v="14" dt="2020-12-04T12:48:09.7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71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75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623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214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663382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905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747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3850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874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359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758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053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079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249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931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6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483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725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9095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9E554A-42E3-4A37-AC5F-2D450D0291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BurgerCity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A6FBD8-E165-413F-8C21-E5584E4E7D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Projektpräsentation</a:t>
            </a:r>
          </a:p>
        </p:txBody>
      </p:sp>
    </p:spTree>
    <p:extLst>
      <p:ext uri="{BB962C8B-B14F-4D97-AF65-F5344CB8AC3E}">
        <p14:creationId xmlns:p14="http://schemas.microsoft.com/office/powerpoint/2010/main" val="1445066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E0BDC4-4476-4BE9-894D-FFAF5BFD0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Nächste Schritte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C3A11C-A858-47A1-8C1A-29C5222FF8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Backend Entwurf</a:t>
            </a:r>
          </a:p>
          <a:p>
            <a:pPr lvl="1"/>
            <a:r>
              <a:rPr lang="de-DE" dirty="0"/>
              <a:t>Datenbank</a:t>
            </a:r>
          </a:p>
          <a:p>
            <a:pPr lvl="1"/>
            <a:r>
              <a:rPr lang="de-DE" dirty="0"/>
              <a:t>MVC</a:t>
            </a:r>
          </a:p>
          <a:p>
            <a:r>
              <a:rPr lang="de-DE" dirty="0"/>
              <a:t>Layout überarbeiten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1654CCB-5E45-405E-B978-C5E98DFCA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177775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6562D1-345E-4C24-ABCD-F01A9D7A1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Vorstellung Teammitglieder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DA252C-F2A1-4A10-A236-D96459DD9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Daniel Michel (5. Semester Ingenieur Informatik)</a:t>
            </a:r>
          </a:p>
          <a:p>
            <a:r>
              <a:rPr lang="de-DE" dirty="0"/>
              <a:t>Felix Polte (3. Semester Wirtschaft Informatik)</a:t>
            </a:r>
          </a:p>
          <a:p>
            <a:r>
              <a:rPr lang="de-DE" dirty="0"/>
              <a:t>Martin Kühlborn (3. Semester Ingenieur Informatik</a:t>
            </a:r>
            <a:r>
              <a:rPr lang="de-DE" dirty="0">
                <a:sym typeface="Wingdings" panose="05000000000000000000" pitchFamily="2" charset="2"/>
              </a:rPr>
              <a:t>)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6C47560-9CF7-4D73-ABCA-BD0F43551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7484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0D0EAF-07F9-4BF5-BDC9-0C004952B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2EBF6A-B2A2-4247-80C2-28C806F8B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Wöchentliche Treffen</a:t>
            </a:r>
          </a:p>
          <a:p>
            <a:r>
              <a:rPr lang="de-DE" dirty="0"/>
              <a:t>Kommunikation über </a:t>
            </a:r>
            <a:r>
              <a:rPr lang="de-DE" dirty="0" err="1"/>
              <a:t>Disord</a:t>
            </a:r>
            <a:endParaRPr lang="de-DE" dirty="0"/>
          </a:p>
          <a:p>
            <a:r>
              <a:rPr lang="de-DE" dirty="0"/>
              <a:t>Keine Sanktionen</a:t>
            </a:r>
          </a:p>
          <a:p>
            <a:r>
              <a:rPr lang="de-DE" dirty="0"/>
              <a:t>Rotierendes Protokollieren</a:t>
            </a:r>
          </a:p>
          <a:p>
            <a:r>
              <a:rPr lang="de-DE" dirty="0"/>
              <a:t>Einheitliche Nutzung von Visual Studio Code mit GitHub Einbindung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4CDD9B-A547-4155-9784-AB2DAD549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546855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3FE169-3D1E-4B67-9052-BA7C84365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9EACA2-FFDD-4787-AE31-F75867902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Webseite für </a:t>
            </a:r>
            <a:r>
              <a:rPr lang="de-DE" dirty="0" err="1"/>
              <a:t>Burgerrestaurant</a:t>
            </a:r>
            <a:endParaRPr lang="de-DE" dirty="0"/>
          </a:p>
          <a:p>
            <a:r>
              <a:rPr lang="de-DE" dirty="0"/>
              <a:t>Ziel:</a:t>
            </a:r>
          </a:p>
          <a:p>
            <a:pPr lvl="1"/>
            <a:r>
              <a:rPr lang="de-DE" dirty="0"/>
              <a:t>Minimalistisches, ansprechendes Design</a:t>
            </a:r>
          </a:p>
          <a:p>
            <a:pPr lvl="1"/>
            <a:r>
              <a:rPr lang="de-DE" dirty="0"/>
              <a:t>Intuitive Bedienung auf mobilen Endgeräten und Desktop</a:t>
            </a:r>
          </a:p>
          <a:p>
            <a:pPr lvl="1"/>
            <a:r>
              <a:rPr lang="de-DE" dirty="0"/>
              <a:t>Burger-Baukasten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795B9F5-634E-4ECF-A43A-A991A7D12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022150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F6A20F-B5EA-4AFB-87A4-D08C1A50C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Beispielseiten - positiv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3AF05DB-C8B3-42FF-9762-A5FA3900E6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3650" y="2336800"/>
            <a:ext cx="6268676" cy="3598863"/>
          </a:xfrm>
        </p:spPr>
      </p:pic>
      <p:sp>
        <p:nvSpPr>
          <p:cNvPr id="6" name="Foliennummernplatzhalter 3">
            <a:extLst>
              <a:ext uri="{FF2B5EF4-FFF2-40B4-BE49-F238E27FC236}">
                <a16:creationId xmlns:a16="http://schemas.microsoft.com/office/drawing/2014/main" id="{6542234B-584D-4214-AD9C-2F30E6713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346743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F6A20F-B5EA-4AFB-87A4-D08C1A50C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Beispielseiten - positiv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23FD31-95B9-4701-BBA7-404CC5B86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Foliennummernplatzhalter 3">
            <a:extLst>
              <a:ext uri="{FF2B5EF4-FFF2-40B4-BE49-F238E27FC236}">
                <a16:creationId xmlns:a16="http://schemas.microsoft.com/office/drawing/2014/main" id="{8231164E-D0F1-4018-8862-6205D74DC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7CB1AC-5FE3-47A6-B544-B07F90920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372" y="2065523"/>
            <a:ext cx="9427791" cy="459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21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F6A20F-B5EA-4AFB-87A4-D08C1A50C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Beispielseiten - negativ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23FD31-95B9-4701-BBA7-404CC5B86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8E220389-6F28-4D3A-84F5-9C08EED2B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6A994BD-907F-4ED5-8F6A-DEBD71722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139" y="2195419"/>
            <a:ext cx="8577721" cy="43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22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142B22-706F-4BBF-9913-AB3CECE85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Layout-Prototypen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B8025A6-B0AC-44A7-A05F-AB5354F2B3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7726" y="2367945"/>
            <a:ext cx="1810919" cy="3598863"/>
          </a:xfrm>
        </p:spPr>
      </p:pic>
      <p:sp>
        <p:nvSpPr>
          <p:cNvPr id="10" name="Foliennummernplatzhalter 3">
            <a:extLst>
              <a:ext uri="{FF2B5EF4-FFF2-40B4-BE49-F238E27FC236}">
                <a16:creationId xmlns:a16="http://schemas.microsoft.com/office/drawing/2014/main" id="{577C7E8F-64EB-4FB2-A236-370C6D9C1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7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0522379-C873-42A4-9D6C-2B774352D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7397" y="2367944"/>
            <a:ext cx="1810919" cy="361144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208BB12-D56A-4699-8347-C0DAA41E1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4875" y="2473986"/>
            <a:ext cx="6538695" cy="327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610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142B22-706F-4BBF-9913-AB3CECE85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Layout-Prototypen</a:t>
            </a:r>
          </a:p>
        </p:txBody>
      </p:sp>
      <p:sp>
        <p:nvSpPr>
          <p:cNvPr id="12" name="Foliennummernplatzhalter 3">
            <a:extLst>
              <a:ext uri="{FF2B5EF4-FFF2-40B4-BE49-F238E27FC236}">
                <a16:creationId xmlns:a16="http://schemas.microsoft.com/office/drawing/2014/main" id="{3E9E5E4D-5D3F-4492-8063-88CC751F0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B692941-4132-4D75-A8F3-62954ADE7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09" y="1991470"/>
            <a:ext cx="5879432" cy="479226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FD9B528-2338-41A7-9D48-D8F2C1624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01072"/>
            <a:ext cx="5879432" cy="297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61898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0</TotalTime>
  <Words>96</Words>
  <Application>Microsoft Office PowerPoint</Application>
  <PresentationFormat>Breitbild</PresentationFormat>
  <Paragraphs>37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3" baseType="lpstr">
      <vt:lpstr>Arial</vt:lpstr>
      <vt:lpstr>Trebuchet MS</vt:lpstr>
      <vt:lpstr>Berlin</vt:lpstr>
      <vt:lpstr>BurgerCity</vt:lpstr>
      <vt:lpstr>Vorstellung Teammitglieder</vt:lpstr>
      <vt:lpstr>Teamarbeit</vt:lpstr>
      <vt:lpstr>Projektidee</vt:lpstr>
      <vt:lpstr>Beispielseiten - positiv</vt:lpstr>
      <vt:lpstr>Beispielseiten - positiv</vt:lpstr>
      <vt:lpstr>Beispielseiten - negativ</vt:lpstr>
      <vt:lpstr>Layout-Prototypen</vt:lpstr>
      <vt:lpstr>Layout-Prototypen</vt:lpstr>
      <vt:lpstr>Nächste Schritte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BurgerCity</dc:title>
  <dc:creator>Martin Kühlborn</dc:creator>
  <cp:lastModifiedBy>Martin Kühlborn</cp:lastModifiedBy>
  <cp:revision>2</cp:revision>
  <dcterms:created xsi:type="dcterms:W3CDTF">2020-12-04T11:30:12Z</dcterms:created>
  <dcterms:modified xsi:type="dcterms:W3CDTF">2020-12-04T12:52:34Z</dcterms:modified>
</cp:coreProperties>
</file>

<file path=docProps/thumbnail.jpeg>
</file>